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3" r:id="rId4"/>
    <p:sldId id="284" r:id="rId5"/>
    <p:sldId id="279" r:id="rId6"/>
    <p:sldId id="282" r:id="rId7"/>
    <p:sldId id="285" r:id="rId8"/>
    <p:sldId id="278" r:id="rId9"/>
    <p:sldId id="261" r:id="rId10"/>
    <p:sldId id="260" r:id="rId11"/>
    <p:sldId id="267" r:id="rId12"/>
    <p:sldId id="266" r:id="rId13"/>
    <p:sldId id="286" r:id="rId14"/>
    <p:sldId id="287" r:id="rId15"/>
    <p:sldId id="288" r:id="rId16"/>
    <p:sldId id="289" r:id="rId17"/>
    <p:sldId id="29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E6F0-1E83-4528-A039-386C7E5CA333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8CB3-8858-41D9-A33B-8B309C94E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E6F0-1E83-4528-A039-386C7E5CA333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8CB3-8858-41D9-A33B-8B309C94E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E6F0-1E83-4528-A039-386C7E5CA333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8CB3-8858-41D9-A33B-8B309C94E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E6F0-1E83-4528-A039-386C7E5CA333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8CB3-8858-41D9-A33B-8B309C94E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E6F0-1E83-4528-A039-386C7E5CA333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8CB3-8858-41D9-A33B-8B309C94E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E6F0-1E83-4528-A039-386C7E5CA333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8CB3-8858-41D9-A33B-8B309C94E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E6F0-1E83-4528-A039-386C7E5CA333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8CB3-8858-41D9-A33B-8B309C94E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E6F0-1E83-4528-A039-386C7E5CA333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8CB3-8858-41D9-A33B-8B309C94E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E6F0-1E83-4528-A039-386C7E5CA333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8CB3-8858-41D9-A33B-8B309C94E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E6F0-1E83-4528-A039-386C7E5CA333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8CB3-8858-41D9-A33B-8B309C94E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E6F0-1E83-4528-A039-386C7E5CA333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8CB3-8858-41D9-A33B-8B309C94E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EE6F0-1E83-4528-A039-386C7E5CA333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08CB3-8858-41D9-A33B-8B309C94E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png"/><Relationship Id="rId3" Type="http://schemas.openxmlformats.org/officeDocument/2006/relationships/image" Target="../media/image6.jpeg"/><Relationship Id="rId21" Type="http://schemas.openxmlformats.org/officeDocument/2006/relationships/image" Target="../media/image24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857356" y="1714488"/>
            <a:ext cx="512437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ПОЗНАНИЕ МИРА</a:t>
            </a:r>
          </a:p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класс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3428999"/>
            <a:ext cx="464347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Выполнила учитель начальных классов </a:t>
            </a:r>
          </a:p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Тулеева Д.К.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КГУ «СШ № 6»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5-конечная звезда 5">
            <a:hlinkClick r:id="rId3" action="ppaction://hlinksldjump"/>
          </p:cNvPr>
          <p:cNvSpPr/>
          <p:nvPr/>
        </p:nvSpPr>
        <p:spPr>
          <a:xfrm>
            <a:off x="785786" y="5715016"/>
            <a:ext cx="857256" cy="8572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11" descr="клещ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500306"/>
            <a:ext cx="251874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006600"/>
            </a:outerShdw>
          </a:effectLst>
        </p:spPr>
      </p:pic>
      <p:pic>
        <p:nvPicPr>
          <p:cNvPr id="5" name="Picture 8" descr="паук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428736"/>
            <a:ext cx="27867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6600"/>
            </a:outerShdw>
          </a:effectLst>
        </p:spPr>
      </p:pic>
      <p:pic>
        <p:nvPicPr>
          <p:cNvPr id="6" name="Picture 7" descr="скорпио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3714752"/>
            <a:ext cx="280987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006600"/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004822" y="285728"/>
            <a:ext cx="54894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паукообразные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1214422"/>
            <a:ext cx="39262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Имеют 8 ног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5-конечная звезда 8">
            <a:hlinkClick r:id="rId6" action="ppaction://hlinksldjump"/>
          </p:cNvPr>
          <p:cNvSpPr/>
          <p:nvPr/>
        </p:nvSpPr>
        <p:spPr>
          <a:xfrm>
            <a:off x="1214414" y="5715016"/>
            <a:ext cx="857256" cy="7143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00034" y="1714488"/>
            <a:ext cx="850112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Самое быстро бегающее животное -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Зачем зебре такая яркая полосатая шкура?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 Какой страшный зверь ест малину?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Трусливый как 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cs typeface="Times New Roman" pitchFamily="18" charset="0"/>
              </a:rPr>
              <a:t> Вольный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cs typeface="Times New Roman" pitchFamily="18" charset="0"/>
              </a:rPr>
              <a:t> как …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714356"/>
            <a:ext cx="5011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Игра «Гимнастика для ума»</a:t>
            </a:r>
            <a:endParaRPr lang="ru-RU" sz="105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867" y="1785926"/>
            <a:ext cx="500066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Работа в группах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43042" y="1571612"/>
            <a:ext cx="53578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	Если будет вода, а в ней ни одной рыбки - я не поверю воде. И пусть в воздухе кислород, но не летает ласточка - я не поверю воздуху, и лес без зверей, с одними людьми - не лес.                          			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			М.Пришвин</a:t>
            </a:r>
            <a:r>
              <a:rPr lang="ru-RU" dirty="0" smtClean="0"/>
              <a:t> 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Подумайте,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чего опасается автор?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on-dlya-prezentacii-vesna-13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"/>
            <a:ext cx="9144000" cy="6888480"/>
          </a:xfrm>
          <a:prstGeom prst="rect">
            <a:avLst/>
          </a:prstGeom>
        </p:spPr>
      </p:pic>
      <p:pic>
        <p:nvPicPr>
          <p:cNvPr id="19458" name="Picture 2" descr="Картинки по запросу картинки смайл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428736"/>
            <a:ext cx="3500462" cy="3359030"/>
          </a:xfrm>
          <a:prstGeom prst="rect">
            <a:avLst/>
          </a:prstGeom>
          <a:noFill/>
        </p:spPr>
      </p:pic>
      <p:sp>
        <p:nvSpPr>
          <p:cNvPr id="6" name="Овальная выноска 5"/>
          <p:cNvSpPr/>
          <p:nvPr/>
        </p:nvSpPr>
        <p:spPr>
          <a:xfrm>
            <a:off x="2643174" y="357166"/>
            <a:ext cx="2643206" cy="92869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Мне понравилось…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142844" y="1785926"/>
            <a:ext cx="2643206" cy="92869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 не понял…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6357950" y="3571876"/>
            <a:ext cx="2643206" cy="92869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  узнал …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714348" y="4071942"/>
            <a:ext cx="2643206" cy="92869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Мне  не понравилось…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4643438" y="4929198"/>
            <a:ext cx="2643206" cy="92869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  расскажу дома родителям…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571480"/>
            <a:ext cx="36433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Знаешь ли ты?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Картинки по запросу памятники японии и франции лягушк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85728"/>
            <a:ext cx="514353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http://metod-kopilka.ru/images/doc/47/42275/img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571480"/>
            <a:ext cx="36433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Знаешь ли ты?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Картинки по запросу памятники японии и франции лягушк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928670"/>
            <a:ext cx="350046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://metod-kopilka.ru/images/doc/47/42275/img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571480"/>
            <a:ext cx="36433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Знаешь ли ты?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Картинки по запросу памятники японии и франции лягушк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928670"/>
            <a:ext cx="350046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://metod-kopilka.ru/images/doc/47/42275/img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3" descr="C:\Documents and Settings\Admin\Рабочий стол\img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8715436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on-dlya-prezentacii-vesna-13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"/>
            <a:ext cx="9144000" cy="6888480"/>
          </a:xfrm>
          <a:prstGeom prst="rect">
            <a:avLst/>
          </a:prstGeom>
        </p:spPr>
      </p:pic>
      <p:pic>
        <p:nvPicPr>
          <p:cNvPr id="19458" name="Picture 2" descr="Картинки по запросу картинки смайл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857232"/>
            <a:ext cx="3500462" cy="335903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42844" y="1142984"/>
            <a:ext cx="585791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Ты улыбкой, как солнышком брызни,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Выходя поутру из ворот.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Понимаешь, у каждого в жизни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Предостаточно бед и забот. 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Разве любы нам хмурые лица, 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Или чья-то сердитая речь?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Ты улыбкой сумей поделиться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 ответную искру зажечь.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3754" cy="6857999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14291"/>
            <a:ext cx="900115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Игра “Доверяй, но проверяй”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B050"/>
              </a:solidFill>
              <a:latin typeface="Arial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1- Малина живет 2 года. Это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многолетнее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растение.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2- Тополь живет много- много лет, значит он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вечное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растение.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3- К однолетнему растению относится помидор, огурец,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морковь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4- У шиповника и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смородины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сухие плоды.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5- Под ель приникает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много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солнца, поэтому там вырастает купена, вороний глаз, иван-чай.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6- Мы гуляли за селом в степи и увидели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верблюжью колючку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7- Растения, которые растут в хорошо освещенных местах, называются солнцелюбивыми.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8- Растения создают друг другу благоприятные условия и образуют  </a:t>
            </a: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содружество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9- Рис, пшеница, кукуруза </a:t>
            </a: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одуванчик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 - культурные растения.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10- Из ромашки, календулы варите чай и пейте как   лекарственное и укрепляющее растение.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3754" cy="6857999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571481"/>
            <a:ext cx="9001156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Игра “Доверяй, но провер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яй”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» - ВЕРНО        «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» – НЕВЕРНО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1     -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2     -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3"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 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3"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3"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3"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+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3"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3"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+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3"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3"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+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00206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3"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467544" y="1196752"/>
            <a:ext cx="8229600" cy="1828800"/>
          </a:xfrm>
          <a:prstGeom prst="rect">
            <a:avLst/>
          </a:prstGeom>
          <a:scene3d>
            <a:camera prst="perspectiveRelaxedModerately"/>
            <a:lightRig rig="soft" dir="t">
              <a:rot lat="0" lon="0" rev="17220000"/>
            </a:lightRig>
          </a:scene3d>
          <a:sp3d>
            <a:bevelT prst="angle"/>
          </a:sp3d>
        </p:spPr>
        <p:txBody>
          <a:bodyPr spcFirstLastPara="1" vert="horz" numCol="1" anchor="ctr">
            <a:prstTxWarp prst="textArchUp">
              <a:avLst/>
            </a:prstTxWarp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Алексей\Desktop\Рисунки для презентации))\ывапрпмс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1093696" y="5192792"/>
            <a:ext cx="923731" cy="1539552"/>
          </a:xfrm>
          <a:prstGeom prst="rect">
            <a:avLst/>
          </a:prstGeom>
          <a:noFill/>
        </p:spPr>
      </p:pic>
      <p:pic>
        <p:nvPicPr>
          <p:cNvPr id="2051" name="Picture 3" descr="C:\Users\Алексей\Desktop\Рисунки для презентации))\0_25460_b1ce182_L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428604"/>
            <a:ext cx="1224136" cy="1224136"/>
          </a:xfrm>
          <a:prstGeom prst="rect">
            <a:avLst/>
          </a:prstGeom>
          <a:noFill/>
        </p:spPr>
      </p:pic>
      <p:pic>
        <p:nvPicPr>
          <p:cNvPr id="2052" name="Picture 4" descr="C:\Users\Алексей\Desktop\Рисунки для презентации))\0a2351453fc3daa18501ea4138f8aead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32642" y="260648"/>
            <a:ext cx="1624241" cy="1080120"/>
          </a:xfrm>
          <a:prstGeom prst="rect">
            <a:avLst/>
          </a:prstGeom>
          <a:noFill/>
        </p:spPr>
      </p:pic>
      <p:pic>
        <p:nvPicPr>
          <p:cNvPr id="2053" name="Picture 5" descr="C:\Users\Алексей\Desktop\Рисунки для презентации))\4713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85984" y="4500570"/>
            <a:ext cx="1443167" cy="1080120"/>
          </a:xfrm>
          <a:prstGeom prst="rect">
            <a:avLst/>
          </a:prstGeom>
          <a:noFill/>
        </p:spPr>
      </p:pic>
      <p:pic>
        <p:nvPicPr>
          <p:cNvPr id="2054" name="Picture 6" descr="C:\Users\Алексей\Desktop\Рисунки для презентации))\7156361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00298" y="428604"/>
            <a:ext cx="1649553" cy="1152128"/>
          </a:xfrm>
          <a:prstGeom prst="rect">
            <a:avLst/>
          </a:prstGeom>
          <a:noFill/>
        </p:spPr>
      </p:pic>
      <p:pic>
        <p:nvPicPr>
          <p:cNvPr id="2056" name="Picture 8" descr="C:\Users\Алексей\Desktop\Рисунки для презентации))\i.jpe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00034" y="2643182"/>
            <a:ext cx="1214446" cy="914883"/>
          </a:xfrm>
          <a:prstGeom prst="rect">
            <a:avLst/>
          </a:prstGeom>
          <a:noFill/>
        </p:spPr>
      </p:pic>
      <p:pic>
        <p:nvPicPr>
          <p:cNvPr id="2057" name="Picture 9" descr="C:\Users\Алексей\Desktop\Рисунки для презентации))\IMG_0436_cr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929058" y="3071810"/>
            <a:ext cx="1613276" cy="1224136"/>
          </a:xfrm>
          <a:prstGeom prst="rect">
            <a:avLst/>
          </a:prstGeom>
          <a:noFill/>
        </p:spPr>
      </p:pic>
      <p:pic>
        <p:nvPicPr>
          <p:cNvPr id="2058" name="Picture 10" descr="C:\Users\Алексей\Desktop\Рисунки для презентации))\lisa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143108" y="3000372"/>
            <a:ext cx="1632181" cy="1224136"/>
          </a:xfrm>
          <a:prstGeom prst="rect">
            <a:avLst/>
          </a:prstGeom>
          <a:noFill/>
        </p:spPr>
      </p:pic>
      <p:pic>
        <p:nvPicPr>
          <p:cNvPr id="2060" name="Picture 12" descr="C:\Users\Алексей\Desktop\Рисунки для презентации))\post-1288977188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00034" y="285728"/>
            <a:ext cx="1611368" cy="1152128"/>
          </a:xfrm>
          <a:prstGeom prst="rect">
            <a:avLst/>
          </a:prstGeom>
          <a:noFill/>
        </p:spPr>
      </p:pic>
      <p:pic>
        <p:nvPicPr>
          <p:cNvPr id="2061" name="Picture 13" descr="C:\Users\Алексей\Desktop\Рисунки для презентации))\shmelx1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429520" y="3214686"/>
            <a:ext cx="1475656" cy="983130"/>
          </a:xfrm>
          <a:prstGeom prst="rect">
            <a:avLst/>
          </a:prstGeom>
          <a:noFill/>
        </p:spPr>
      </p:pic>
      <p:pic>
        <p:nvPicPr>
          <p:cNvPr id="2064" name="Picture 16" descr="C:\Users\Алексей\Desktop\Рисунки для презентации))\0_12d2c_58ba34fe_XL.jpe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285720" y="3786190"/>
            <a:ext cx="1795591" cy="1196312"/>
          </a:xfrm>
          <a:prstGeom prst="rect">
            <a:avLst/>
          </a:prstGeom>
          <a:noFill/>
        </p:spPr>
      </p:pic>
      <p:pic>
        <p:nvPicPr>
          <p:cNvPr id="2066" name="Picture 18" descr="C:\Users\Алексей\Desktop\Рисунки для презентации))\710364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429520" y="4286256"/>
            <a:ext cx="1459280" cy="1094460"/>
          </a:xfrm>
          <a:prstGeom prst="rect">
            <a:avLst/>
          </a:prstGeom>
          <a:noFill/>
        </p:spPr>
      </p:pic>
      <p:pic>
        <p:nvPicPr>
          <p:cNvPr id="2067" name="Picture 19" descr="C:\Users\Алексей\Desktop\Рисунки для презентации))\9300136.jpg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3643306" y="5500702"/>
            <a:ext cx="1656184" cy="1105746"/>
          </a:xfrm>
          <a:prstGeom prst="rect">
            <a:avLst/>
          </a:prstGeom>
          <a:noFill/>
        </p:spPr>
      </p:pic>
      <p:pic>
        <p:nvPicPr>
          <p:cNvPr id="2069" name="Picture 21" descr="C:\Users\Алексей\Desktop\Рисунки для презентации))\did_you_07.jp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857224" y="1500174"/>
            <a:ext cx="1611153" cy="1044372"/>
          </a:xfrm>
          <a:prstGeom prst="rect">
            <a:avLst/>
          </a:prstGeom>
          <a:noFill/>
        </p:spPr>
      </p:pic>
      <p:pic>
        <p:nvPicPr>
          <p:cNvPr id="2070" name="Picture 22" descr="C:\Users\Алексей\Desktop\Рисунки для презентации))\i.jpe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4500562" y="1857364"/>
            <a:ext cx="1284229" cy="898960"/>
          </a:xfrm>
          <a:prstGeom prst="rect">
            <a:avLst/>
          </a:prstGeom>
          <a:noFill/>
        </p:spPr>
      </p:pic>
      <p:pic>
        <p:nvPicPr>
          <p:cNvPr id="2" name="Picture 2" descr="Картинки по запросу картинки домашние животные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428860" y="1428736"/>
            <a:ext cx="1857388" cy="1429039"/>
          </a:xfrm>
          <a:prstGeom prst="rect">
            <a:avLst/>
          </a:prstGeom>
          <a:noFill/>
        </p:spPr>
      </p:pic>
      <p:pic>
        <p:nvPicPr>
          <p:cNvPr id="3" name="Picture 4" descr="Картинки по запросу картинки утка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572000" y="4286256"/>
            <a:ext cx="1785950" cy="1462246"/>
          </a:xfrm>
          <a:prstGeom prst="rect">
            <a:avLst/>
          </a:prstGeom>
          <a:noFill/>
        </p:spPr>
      </p:pic>
      <p:pic>
        <p:nvPicPr>
          <p:cNvPr id="5" name="Picture 6" descr="Картинки по запросу картинки кролик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643702" y="1285860"/>
            <a:ext cx="2006307" cy="1930067"/>
          </a:xfrm>
          <a:prstGeom prst="rect">
            <a:avLst/>
          </a:prstGeom>
          <a:noFill/>
        </p:spPr>
      </p:pic>
      <p:pic>
        <p:nvPicPr>
          <p:cNvPr id="26" name="Picture 11" descr="C:\Users\Алексей\Desktop\Рисунки для презентации))\post-2-13114037702588.jpg"/>
          <p:cNvPicPr>
            <a:picLocks noChangeAspect="1"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5715008" y="2857496"/>
            <a:ext cx="1428760" cy="1199644"/>
          </a:xfrm>
          <a:prstGeom prst="rect">
            <a:avLst/>
          </a:prstGeom>
          <a:noFill/>
        </p:spPr>
      </p:pic>
      <p:pic>
        <p:nvPicPr>
          <p:cNvPr id="6" name="Picture 8" descr="Картинки по запросу картинки паук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929322" y="5286388"/>
            <a:ext cx="1428760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857356" y="2214554"/>
            <a:ext cx="5124375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Много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образие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животных 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857356" y="1714488"/>
            <a:ext cx="512437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Девиз урока: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43108" y="2571744"/>
            <a:ext cx="407196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«Вглядись, подумай, узнай и сердцем отзовись»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Похожее изображени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428868"/>
            <a:ext cx="3000396" cy="215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857884" y="4572008"/>
            <a:ext cx="207170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Пиявка 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 descr="Картинки по запросу рисунок  червь паразит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643314"/>
            <a:ext cx="307183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14414" y="5857892"/>
            <a:ext cx="207170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Червь-паразит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Рисунок 11" descr="Картинки по запросу рисунок дождевой червь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1357298"/>
            <a:ext cx="3786214" cy="150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428860" y="2928934"/>
            <a:ext cx="207170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Дождевой червь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8860" y="428604"/>
            <a:ext cx="39542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черви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4822" y="214290"/>
            <a:ext cx="39542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моллюски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5" descr="раковин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357694"/>
            <a:ext cx="11620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1" descr="улит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643050"/>
            <a:ext cx="3176562" cy="223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99"/>
            </a:outerShdw>
          </a:effectLst>
        </p:spPr>
      </p:pic>
      <p:pic>
        <p:nvPicPr>
          <p:cNvPr id="7" name="Picture 7" descr="молюс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4000504"/>
            <a:ext cx="2879725" cy="2082800"/>
          </a:xfrm>
          <a:prstGeom prst="rect">
            <a:avLst/>
          </a:prstGeom>
          <a:noFill/>
          <a:ln w="57150" cmpd="thinThick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6" name="Picture 10" descr="мор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4214818"/>
            <a:ext cx="2758551" cy="210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000099"/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004822" y="500042"/>
            <a:ext cx="39542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моллюски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00562" y="1500174"/>
            <a:ext cx="392909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Мягкое тело защищено раковиной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162</Words>
  <Application>Microsoft Office PowerPoint</Application>
  <PresentationFormat>Экран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2013-11-08T15:52:30Z</dcterms:created>
  <dcterms:modified xsi:type="dcterms:W3CDTF">2017-04-14T06:30:53Z</dcterms:modified>
</cp:coreProperties>
</file>