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03" r:id="rId2"/>
    <p:sldId id="313" r:id="rId3"/>
    <p:sldId id="302" r:id="rId4"/>
    <p:sldId id="308" r:id="rId5"/>
    <p:sldId id="309" r:id="rId6"/>
    <p:sldId id="305" r:id="rId7"/>
    <p:sldId id="316" r:id="rId8"/>
    <p:sldId id="317" r:id="rId9"/>
    <p:sldId id="318" r:id="rId10"/>
    <p:sldId id="306" r:id="rId11"/>
    <p:sldId id="319" r:id="rId12"/>
    <p:sldId id="321" r:id="rId13"/>
    <p:sldId id="32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00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153" autoAdjust="0"/>
    <p:restoredTop sz="93287" autoAdjust="0"/>
  </p:normalViewPr>
  <p:slideViewPr>
    <p:cSldViewPr>
      <p:cViewPr varScale="1">
        <p:scale>
          <a:sx n="69" d="100"/>
          <a:sy n="69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3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77C8A0-E9A3-4B63-85BC-714CD73F991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213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A68217-7570-44F9-84B0-F445322F304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2932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02D28-C01B-409B-9459-C88C6458B66B}" type="slidenum">
              <a:rPr lang="ru-RU"/>
              <a:pPr/>
              <a:t>1</a:t>
            </a:fld>
            <a:endParaRPr lang="ru-RU" dirty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10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11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12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13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02D28-C01B-409B-9459-C88C6458B66B}" type="slidenum">
              <a:rPr lang="ru-RU"/>
              <a:pPr/>
              <a:t>2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3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4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5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6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02D28-C01B-409B-9459-C88C6458B66B}" type="slidenum">
              <a:rPr lang="ru-RU"/>
              <a:pPr/>
              <a:t>7</a:t>
            </a:fld>
            <a:endParaRPr lang="ru-RU" dirty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8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40C75-D853-4463-892E-40770B37B9C7}" type="slidenum">
              <a:rPr lang="ru-RU"/>
              <a:pPr/>
              <a:t>9</a:t>
            </a:fld>
            <a:endParaRPr lang="ru-RU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484DE-DECF-40E5-8BAB-85415A53C8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1E771-1522-4C69-89AC-68B9011F44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5B73D-19DA-4BD8-9BBA-C69037955A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18BDF-BF02-4945-BDDA-53AB3F2BB5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3C008-2B30-44F7-9D3F-A973851250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4E7DD-F26D-46F5-8410-EEA056C234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F03DA-19C3-4264-8AED-459B71C327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67552-86DA-4056-A36E-21AB4C069F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E23B0-A4CB-4C86-BBF4-79C4902FCE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240EB-3AC4-4D78-9CDB-46BB85A95F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E7836-B0E9-459B-934F-BCE0A128B5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0AF13A-7CC9-4049-943E-6CCFE08A8DE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2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28596" y="1714488"/>
            <a:ext cx="850112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40"/>
          <p:cNvSpPr>
            <a:spLocks noChangeArrowheads="1" noChangeShapeType="1" noTextEdit="1"/>
          </p:cNvSpPr>
          <p:nvPr/>
        </p:nvSpPr>
        <p:spPr bwMode="auto">
          <a:xfrm>
            <a:off x="428596" y="1844824"/>
            <a:ext cx="8391876" cy="41044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Беттің 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өлшемдері, ернеулері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.</a:t>
            </a:r>
          </a:p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Құжатты басып шығару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918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395536" y="116632"/>
            <a:ext cx="8534182" cy="1312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Топтарға бөліну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571604" y="4143380"/>
          <a:ext cx="942975" cy="876300"/>
        </p:xfrm>
        <a:graphic>
          <a:graphicData uri="http://schemas.openxmlformats.org/presentationml/2006/ole">
            <p:oleObj spid="_x0000_s17410" name="Точечный рисунок" r:id="rId4" imgW="361809" imgH="333333" progId="PBrush">
              <p:embed/>
            </p:oleObj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071934" y="4071942"/>
          <a:ext cx="942975" cy="876300"/>
        </p:xfrm>
        <a:graphic>
          <a:graphicData uri="http://schemas.openxmlformats.org/presentationml/2006/ole">
            <p:oleObj spid="_x0000_s17412" name="Точечный рисунок" r:id="rId5" imgW="371527" imgH="343039" progId="PBrush">
              <p:embed/>
            </p:oleObj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858016" y="4286256"/>
          <a:ext cx="942975" cy="800100"/>
        </p:xfrm>
        <a:graphic>
          <a:graphicData uri="http://schemas.openxmlformats.org/presentationml/2006/ole">
            <p:oleObj spid="_x0000_s17414" name="Точечный рисунок" r:id="rId6" imgW="380852" imgH="323981" progId="PBrush">
              <p:embed/>
            </p:oleObj>
          </a:graphicData>
        </a:graphic>
      </p:graphicFrame>
      <p:sp>
        <p:nvSpPr>
          <p:cNvPr id="17" name="Равнобедренный треугольник 16"/>
          <p:cNvSpPr/>
          <p:nvPr/>
        </p:nvSpPr>
        <p:spPr>
          <a:xfrm>
            <a:off x="928662" y="3714752"/>
            <a:ext cx="2143140" cy="142876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86182" y="3786190"/>
            <a:ext cx="1643074" cy="14287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429388" y="3714752"/>
            <a:ext cx="1857388" cy="157163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1714489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dirty="0" smtClean="0">
                <a:solidFill>
                  <a:srgbClr val="00B0F0"/>
                </a:solidFill>
              </a:rPr>
              <a:t>Таңдалған геометриялық фигуралырының түстері  арқылы</a:t>
            </a:r>
            <a:endParaRPr lang="ru-RU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395536" y="116632"/>
            <a:ext cx="8534182" cy="1312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Құжатты басып шығару</a:t>
            </a:r>
          </a:p>
          <a:p>
            <a:pPr algn="ctr"/>
            <a:r>
              <a:rPr lang="kk-KZ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ө</a:t>
            </a:r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лшемдерін баптау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5" name="Текст 3"/>
          <p:cNvSpPr txBox="1">
            <a:spLocks/>
          </p:cNvSpPr>
          <p:nvPr/>
        </p:nvSpPr>
        <p:spPr bwMode="auto">
          <a:xfrm>
            <a:off x="714348" y="1643050"/>
            <a:ext cx="80010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kk-KZ" sz="2400" dirty="0" smtClean="0">
                <a:solidFill>
                  <a:srgbClr val="00B0F0"/>
                </a:solidFill>
              </a:rPr>
              <a:t>Практикалық тапсырма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9397" name="Picture 5" descr="http://justclickit.ru/smiles/image/emotions/emotions%20(2883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643050"/>
            <a:ext cx="2325594" cy="2357454"/>
          </a:xfrm>
          <a:prstGeom prst="rect">
            <a:avLst/>
          </a:prstGeom>
          <a:noFill/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3000364" y="2214554"/>
            <a:ext cx="585791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Басып шығару кезеңдері: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Алдын ала қарау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Негізгі қызметі - басылып шығатын беттердің қағазда қандай түрде болатынын көрсету.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Бет параметрлерін баптауға болады.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Басып шығару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Параметрлерді баптау сұхбат терезесі: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Принтердің атын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Бет нөмірлерін 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барлығы, ағымдағы, №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Екі жақты басып шығару 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тақ және жұп сандар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Көшірмелер саны 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көшірмелер бойынша айырып алу құсқанаты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Қасиеттер 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принтер қасиеттерін баптау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3.Тез басып шығару</a:t>
            </a: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9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1600" b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Құжатты бірден принтерге жөнелту</a:t>
            </a:r>
            <a:endParaRPr kumimoji="0" lang="kk-KZ" sz="2000" b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395536" y="116632"/>
            <a:ext cx="8534182" cy="1312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Құжатты басып шығару</a:t>
            </a:r>
          </a:p>
          <a:p>
            <a:pPr algn="ctr"/>
            <a:r>
              <a:rPr lang="kk-KZ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ө</a:t>
            </a:r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лшемдерін баптау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5" name="Текст 3"/>
          <p:cNvSpPr txBox="1">
            <a:spLocks/>
          </p:cNvSpPr>
          <p:nvPr/>
        </p:nvSpPr>
        <p:spPr bwMode="auto">
          <a:xfrm>
            <a:off x="714348" y="1643050"/>
            <a:ext cx="80010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kk-KZ" sz="2400" dirty="0" smtClean="0">
                <a:solidFill>
                  <a:srgbClr val="00B0F0"/>
                </a:solidFill>
              </a:rPr>
              <a:t>Үй жұмысы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5984" y="2967334"/>
            <a:ext cx="61436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solidFill>
                  <a:srgbClr val="0070C0"/>
                </a:solidFill>
              </a:rPr>
              <a:t>§20  Беттің өлшемдері, ернеулері. Құжатты басып шығару.  </a:t>
            </a:r>
          </a:p>
          <a:p>
            <a:r>
              <a:rPr lang="kk-KZ" sz="2800" dirty="0" smtClean="0">
                <a:solidFill>
                  <a:srgbClr val="0070C0"/>
                </a:solidFill>
              </a:rPr>
              <a:t>Тақырыпты оқу. </a:t>
            </a:r>
          </a:p>
          <a:p>
            <a:r>
              <a:rPr lang="kk-KZ" sz="2800" dirty="0" smtClean="0">
                <a:solidFill>
                  <a:srgbClr val="0070C0"/>
                </a:solidFill>
              </a:rPr>
              <a:t>Сөзжұмбақ құрастыру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65538" name="Picture 2" descr="https://im2-tub-kz.yandex.net/i?id=de3502dd482bd666d1c5312f8e25e076-l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7" y="2714620"/>
            <a:ext cx="1375181" cy="18335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395536" y="116632"/>
            <a:ext cx="8534182" cy="1312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Құжатты басып шығару</a:t>
            </a:r>
          </a:p>
          <a:p>
            <a:pPr algn="ctr"/>
            <a:r>
              <a:rPr lang="kk-KZ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ө</a:t>
            </a:r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лшемдерін баптау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 bwMode="auto">
          <a:xfrm>
            <a:off x="3143240" y="1643050"/>
            <a:ext cx="185738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kk-KZ" sz="2400" dirty="0" smtClean="0">
                <a:solidFill>
                  <a:srgbClr val="00B0F0"/>
                </a:solidFill>
              </a:rPr>
              <a:t>Рефлексия 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9394" name="Picture 2" descr="http://wdesk.ru/_ph/34/2/21702081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786058"/>
            <a:ext cx="2012253" cy="1771657"/>
          </a:xfrm>
          <a:prstGeom prst="rect">
            <a:avLst/>
          </a:prstGeom>
          <a:noFill/>
        </p:spPr>
      </p:pic>
      <p:sp>
        <p:nvSpPr>
          <p:cNvPr id="11" name="Пятно 1 10"/>
          <p:cNvSpPr/>
          <p:nvPr/>
        </p:nvSpPr>
        <p:spPr>
          <a:xfrm>
            <a:off x="500034" y="1928802"/>
            <a:ext cx="3429024" cy="178595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Қызықты болды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5500694" y="1928802"/>
            <a:ext cx="3429024" cy="178595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Қиын болды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ятно 1 12"/>
          <p:cNvSpPr/>
          <p:nvPr/>
        </p:nvSpPr>
        <p:spPr>
          <a:xfrm>
            <a:off x="428596" y="4286256"/>
            <a:ext cx="3429024" cy="178595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Мен үйрендім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ятно 1 13"/>
          <p:cNvSpPr/>
          <p:nvPr/>
        </p:nvSpPr>
        <p:spPr>
          <a:xfrm>
            <a:off x="5214942" y="4429132"/>
            <a:ext cx="3643338" cy="178595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Мен істей аламын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28596" y="1714488"/>
            <a:ext cx="850112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40"/>
          <p:cNvSpPr>
            <a:spLocks noChangeArrowheads="1" noChangeShapeType="1" noTextEdit="1"/>
          </p:cNvSpPr>
          <p:nvPr/>
        </p:nvSpPr>
        <p:spPr bwMode="auto">
          <a:xfrm>
            <a:off x="642910" y="571480"/>
            <a:ext cx="8072494" cy="20842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Топтарға бөліну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14348" y="2786058"/>
            <a:ext cx="7772400" cy="692148"/>
          </a:xfrm>
        </p:spPr>
        <p:txBody>
          <a:bodyPr/>
          <a:lstStyle/>
          <a:p>
            <a:r>
              <a:rPr lang="kk-KZ" sz="2800" dirty="0" smtClean="0">
                <a:solidFill>
                  <a:srgbClr val="00B0F0"/>
                </a:solidFill>
              </a:rPr>
              <a:t>Геометриялық фигуралырын таңдау арқылы</a:t>
            </a:r>
            <a:endParaRPr lang="ru-RU" sz="2800" dirty="0">
              <a:solidFill>
                <a:srgbClr val="00B0F0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071538" y="4000504"/>
            <a:ext cx="2143140" cy="14287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4000504"/>
            <a:ext cx="1643074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572264" y="3929066"/>
            <a:ext cx="185738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918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kk-KZ" sz="4000"/>
              <a:t> </a:t>
            </a:r>
            <a:br>
              <a:rPr lang="kk-KZ" sz="4000"/>
            </a:br>
            <a:endParaRPr lang="ru-RU" sz="4000"/>
          </a:p>
        </p:txBody>
      </p:sp>
      <p:sp>
        <p:nvSpPr>
          <p:cNvPr id="53256" name="Oval 21"/>
          <p:cNvSpPr>
            <a:spLocks noChangeArrowheads="1"/>
          </p:cNvSpPr>
          <p:nvPr/>
        </p:nvSpPr>
        <p:spPr bwMode="auto">
          <a:xfrm>
            <a:off x="928662" y="2714620"/>
            <a:ext cx="3786214" cy="300039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k-KZ" sz="2800" dirty="0" smtClean="0">
              <a:solidFill>
                <a:srgbClr val="0000FF"/>
              </a:solidFill>
              <a:latin typeface="Tahoma" pitchFamily="34" charset="0"/>
            </a:endParaRP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Tahoma" pitchFamily="34" charset="0"/>
              </a:rPr>
              <a:t>MS Word</a:t>
            </a:r>
            <a:r>
              <a:rPr lang="kk-KZ" sz="2800" dirty="0" smtClean="0">
                <a:solidFill>
                  <a:srgbClr val="0000FF"/>
                </a:solidFill>
                <a:latin typeface="Tahoma" pitchFamily="34" charset="0"/>
              </a:rPr>
              <a:t> </a:t>
            </a:r>
          </a:p>
          <a:p>
            <a:pPr algn="ctr"/>
            <a:r>
              <a:rPr lang="kk-KZ" sz="2800" dirty="0" smtClean="0">
                <a:solidFill>
                  <a:srgbClr val="0000FF"/>
                </a:solidFill>
                <a:latin typeface="Tahoma" pitchFamily="34" charset="0"/>
              </a:rPr>
              <a:t> мүмкіндіктері</a:t>
            </a:r>
            <a:endParaRPr lang="kk-KZ" sz="2800" dirty="0">
              <a:solidFill>
                <a:srgbClr val="0000FF"/>
              </a:solidFill>
              <a:latin typeface="Tahoma" pitchFamily="34" charset="0"/>
            </a:endParaRPr>
          </a:p>
          <a:p>
            <a:pPr algn="ctr"/>
            <a:r>
              <a:rPr lang="kk-KZ" dirty="0">
                <a:solidFill>
                  <a:srgbClr val="0000FF"/>
                </a:solidFill>
                <a:latin typeface="Tahoma" pitchFamily="34" charset="0"/>
              </a:rPr>
              <a:t> </a:t>
            </a:r>
          </a:p>
          <a:p>
            <a:pPr algn="ctr"/>
            <a:endParaRPr lang="ru-RU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7848600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Оқушылардың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білімін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тексеру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23574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7" name="Picture 2" descr="http://animaciatop.ru/pictures/smailiki/thumb/smailiki-8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571600"/>
            <a:ext cx="2500330" cy="2500330"/>
          </a:xfrm>
          <a:prstGeom prst="rect">
            <a:avLst/>
          </a:prstGeom>
          <a:noFill/>
        </p:spPr>
      </p:pic>
      <p:pic>
        <p:nvPicPr>
          <p:cNvPr id="25602" name="Picture 2" descr="http://img0.liveinternet.ru/images/attach/c/3/122/295/122295890_0012034Domashneezadanie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3823338"/>
            <a:ext cx="2000264" cy="24803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kk-KZ" sz="4000"/>
              <a:t> </a:t>
            </a:r>
            <a:br>
              <a:rPr lang="kk-KZ" sz="4000"/>
            </a:br>
            <a:endParaRPr lang="ru-RU" sz="4000"/>
          </a:p>
        </p:txBody>
      </p:sp>
      <p:sp>
        <p:nvSpPr>
          <p:cNvPr id="53256" name="Oval 21"/>
          <p:cNvSpPr>
            <a:spLocks noChangeArrowheads="1"/>
          </p:cNvSpPr>
          <p:nvPr/>
        </p:nvSpPr>
        <p:spPr bwMode="auto">
          <a:xfrm>
            <a:off x="1643042" y="2928934"/>
            <a:ext cx="2786082" cy="21431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kk-KZ" sz="2800" dirty="0" smtClean="0">
              <a:solidFill>
                <a:srgbClr val="0000FF"/>
              </a:solidFill>
              <a:latin typeface="Tahoma" pitchFamily="34" charset="0"/>
            </a:endParaRPr>
          </a:p>
          <a:p>
            <a:pPr algn="ctr"/>
            <a:r>
              <a:rPr lang="en-US" sz="2800" dirty="0" smtClean="0">
                <a:solidFill>
                  <a:srgbClr val="0000FF"/>
                </a:solidFill>
                <a:latin typeface="Tahoma" pitchFamily="34" charset="0"/>
              </a:rPr>
              <a:t>MS Word</a:t>
            </a:r>
            <a:r>
              <a:rPr lang="kk-KZ" sz="2800" dirty="0" smtClean="0">
                <a:solidFill>
                  <a:srgbClr val="0000FF"/>
                </a:solidFill>
                <a:latin typeface="Tahoma" pitchFamily="34" charset="0"/>
              </a:rPr>
              <a:t> </a:t>
            </a:r>
          </a:p>
          <a:p>
            <a:pPr algn="ctr"/>
            <a:r>
              <a:rPr lang="kk-KZ" sz="2800" dirty="0" smtClean="0">
                <a:solidFill>
                  <a:srgbClr val="0000FF"/>
                </a:solidFill>
                <a:latin typeface="Tahoma" pitchFamily="34" charset="0"/>
              </a:rPr>
              <a:t> мүмкіндіктері</a:t>
            </a:r>
            <a:endParaRPr lang="kk-KZ" sz="2800" dirty="0">
              <a:solidFill>
                <a:srgbClr val="0000FF"/>
              </a:solidFill>
              <a:latin typeface="Tahoma" pitchFamily="34" charset="0"/>
            </a:endParaRPr>
          </a:p>
          <a:p>
            <a:pPr algn="ctr"/>
            <a:r>
              <a:rPr lang="kk-KZ" dirty="0">
                <a:solidFill>
                  <a:srgbClr val="0000FF"/>
                </a:solidFill>
                <a:latin typeface="Tahoma" pitchFamily="34" charset="0"/>
              </a:rPr>
              <a:t> </a:t>
            </a:r>
          </a:p>
          <a:p>
            <a:pPr algn="ctr"/>
            <a:endParaRPr lang="ru-RU" dirty="0">
              <a:solidFill>
                <a:srgbClr val="0000FF"/>
              </a:solidFill>
              <a:latin typeface="Tahoma" pitchFamily="34" charset="0"/>
            </a:endParaRPr>
          </a:p>
        </p:txBody>
      </p:sp>
      <p:pic>
        <p:nvPicPr>
          <p:cNvPr id="28702" name="Picture 4" descr="AG00317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2984"/>
            <a:ext cx="2143140" cy="267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7848600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Оқушылардың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білімін</a:t>
            </a:r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ru-RU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тексеру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Стрелка влево 5"/>
          <p:cNvSpPr/>
          <p:nvPr/>
        </p:nvSpPr>
        <p:spPr>
          <a:xfrm>
            <a:off x="4714876" y="3357562"/>
            <a:ext cx="4000528" cy="10001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Мәтіндік құжаттарды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 </a:t>
            </a:r>
            <a:endParaRPr lang="kk-KZ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түзету, пішімдеу</a:t>
            </a:r>
            <a:endParaRPr lang="ru-RU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7" name="Стрелка влево 6"/>
          <p:cNvSpPr/>
          <p:nvPr/>
        </p:nvSpPr>
        <p:spPr>
          <a:xfrm>
            <a:off x="4724400" y="2224078"/>
            <a:ext cx="4000528" cy="10001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Мәтіндік құжаттарды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 </a:t>
            </a:r>
            <a:endParaRPr lang="kk-KZ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жасау, сақтау, ашу</a:t>
            </a:r>
            <a:endParaRPr lang="ru-RU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8" name="Стрелка влево 7"/>
          <p:cNvSpPr/>
          <p:nvPr/>
        </p:nvSpPr>
        <p:spPr>
          <a:xfrm>
            <a:off x="4714876" y="4643446"/>
            <a:ext cx="4000528" cy="10001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Мәтіндік құжаттарды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 </a:t>
            </a:r>
            <a:endParaRPr lang="kk-KZ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ahoma" pitchFamily="34" charset="0"/>
              </a:rPr>
              <a:t>басып шығару</a:t>
            </a:r>
            <a:endParaRPr lang="ru-RU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4000"/>
              <a:t> </a:t>
            </a:r>
            <a:br>
              <a:rPr lang="kk-KZ" sz="4000"/>
            </a:br>
            <a:endParaRPr lang="ru-RU" sz="400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2000232" y="1643050"/>
            <a:ext cx="5486400" cy="428628"/>
          </a:xfrm>
        </p:spPr>
        <p:txBody>
          <a:bodyPr/>
          <a:lstStyle/>
          <a:p>
            <a:r>
              <a:rPr lang="kk-KZ" sz="1800" b="1" dirty="0" smtClean="0">
                <a:solidFill>
                  <a:srgbClr val="00B0F0"/>
                </a:solidFill>
              </a:rPr>
              <a:t>БЕТ ӨЛШЕМДЕРІ (ПАРАМЕТРЫ СТРАНИЦЫ)</a:t>
            </a:r>
            <a:endParaRPr lang="ru-RU" sz="1800" b="1" dirty="0">
              <a:solidFill>
                <a:srgbClr val="00B0F0"/>
              </a:solidFill>
            </a:endParaRPr>
          </a:p>
        </p:txBody>
      </p:sp>
      <p:pic>
        <p:nvPicPr>
          <p:cNvPr id="28702" name="Picture 4" descr="AG00317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2984"/>
            <a:ext cx="2143140" cy="267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7848600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Сәйкестендіру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2143116"/>
            <a:ext cx="683895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2143116"/>
            <a:ext cx="68199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1928802"/>
            <a:ext cx="3214710" cy="4572032"/>
          </a:xfrm>
        </p:spPr>
        <p:txBody>
          <a:bodyPr/>
          <a:lstStyle/>
          <a:p>
            <a:endParaRPr lang="kk-KZ" sz="2400" dirty="0" smtClean="0">
              <a:solidFill>
                <a:srgbClr val="00B0F0"/>
              </a:solidFill>
            </a:endParaRPr>
          </a:p>
          <a:p>
            <a:endParaRPr lang="kk-KZ" sz="2400" dirty="0" smtClean="0">
              <a:solidFill>
                <a:srgbClr val="00B0F0"/>
              </a:solidFill>
            </a:endParaRPr>
          </a:p>
          <a:p>
            <a:r>
              <a:rPr lang="kk-KZ" sz="2400" dirty="0" smtClean="0">
                <a:solidFill>
                  <a:srgbClr val="00B0F0"/>
                </a:solidFill>
              </a:rPr>
              <a:t>«Ернеулер» батырмасы жоғарғы, төменгі, сол және оң жақтағы ернеулер мөлшерін таңдауға мүмкіндік береді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2928926" y="0"/>
            <a:ext cx="4712324" cy="7857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88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«Беттің өлшемдері» </a:t>
            </a:r>
          </a:p>
          <a:p>
            <a:pPr algn="ctr"/>
            <a:r>
              <a:rPr lang="ru-RU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тіркеме</a:t>
            </a:r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қағазы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0" y="662518"/>
            <a:ext cx="5143536" cy="59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трелка вправо 4"/>
          <p:cNvSpPr/>
          <p:nvPr/>
        </p:nvSpPr>
        <p:spPr>
          <a:xfrm rot="1448027">
            <a:off x="1532965" y="432398"/>
            <a:ext cx="2330607" cy="1008112"/>
          </a:xfrm>
          <a:prstGeom prst="rightArrow">
            <a:avLst>
              <a:gd name="adj1" fmla="val 52346"/>
              <a:gd name="adj2" fmla="val 50000"/>
            </a:avLst>
          </a:prstGeom>
          <a:solidFill>
            <a:srgbClr val="FFFF00"/>
          </a:solidFill>
          <a:ln w="50800" cap="sq" cmpd="sng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FF0000"/>
                </a:solidFill>
              </a:rPr>
              <a:t>Ернеулер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6977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28596" y="1714488"/>
            <a:ext cx="850112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WordArt 40"/>
          <p:cNvSpPr>
            <a:spLocks noChangeArrowheads="1" noChangeShapeType="1" noTextEdit="1"/>
          </p:cNvSpPr>
          <p:nvPr/>
        </p:nvSpPr>
        <p:spPr bwMode="auto">
          <a:xfrm>
            <a:off x="357158" y="357166"/>
            <a:ext cx="8643998" cy="13573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Сергіту </a:t>
            </a:r>
            <a:r>
              <a:rPr lang="ru-RU" sz="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сәті</a:t>
            </a:r>
            <a:endParaRPr lang="ru-RU" sz="5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28662" y="1357298"/>
            <a:ext cx="7772400" cy="1470025"/>
          </a:xfrm>
        </p:spPr>
        <p:txBody>
          <a:bodyPr/>
          <a:lstStyle/>
          <a:p>
            <a:pPr marL="514350" lvl="0" indent="-514350"/>
            <a:r>
              <a:rPr lang="kk-KZ" sz="2800" dirty="0" smtClean="0"/>
              <a:t>Сөйлем   </a:t>
            </a:r>
            <a:r>
              <a:rPr lang="kk-KZ" sz="2800" dirty="0" smtClean="0">
                <a:solidFill>
                  <a:srgbClr val="00B0F0"/>
                </a:solidFill>
              </a:rPr>
              <a:t>ДҰРЫС</a:t>
            </a:r>
            <a:r>
              <a:rPr lang="kk-KZ" sz="2800" dirty="0" smtClean="0"/>
              <a:t> болса – оң жаққа еңкею керек, </a:t>
            </a:r>
            <a:r>
              <a:rPr lang="kk-KZ" sz="2800" dirty="0" smtClean="0">
                <a:solidFill>
                  <a:srgbClr val="FF0000"/>
                </a:solidFill>
              </a:rPr>
              <a:t>БҰРЫС</a:t>
            </a:r>
            <a:r>
              <a:rPr lang="kk-KZ" sz="2800" dirty="0" smtClean="0"/>
              <a:t> болса – сол жаққа.</a:t>
            </a:r>
            <a:endParaRPr lang="ru-RU" sz="28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500166" y="2928934"/>
            <a:ext cx="7215238" cy="2571768"/>
          </a:xfrm>
        </p:spPr>
        <p:txBody>
          <a:bodyPr/>
          <a:lstStyle/>
          <a:p>
            <a:r>
              <a:rPr lang="kk-KZ" sz="2000" dirty="0" smtClean="0"/>
              <a:t>1</a:t>
            </a:r>
            <a:r>
              <a:rPr lang="kk-KZ" sz="2800" dirty="0" smtClean="0"/>
              <a:t>.</a:t>
            </a:r>
            <a:r>
              <a:rPr lang="en-US" sz="2000" dirty="0" smtClean="0"/>
              <a:t>MS Word </a:t>
            </a:r>
            <a:r>
              <a:rPr lang="kk-KZ" sz="2000" dirty="0" smtClean="0"/>
              <a:t>- мәтіндік процессор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2.</a:t>
            </a:r>
            <a:r>
              <a:rPr lang="kk-KZ" sz="2000" dirty="0" smtClean="0"/>
              <a:t>Құжатты сақтау үшін </a:t>
            </a:r>
            <a:r>
              <a:rPr lang="en-US" sz="2000" dirty="0" smtClean="0"/>
              <a:t>&lt;Enter&gt;</a:t>
            </a:r>
            <a:r>
              <a:rPr lang="kk-KZ" sz="2000" dirty="0" smtClean="0"/>
              <a:t> пернесін басу қажет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3.</a:t>
            </a:r>
            <a:r>
              <a:rPr lang="kk-KZ" sz="2000" dirty="0" smtClean="0"/>
              <a:t>Мәтінді пішімдеу дегеніміз сыртқы түрін өзгерту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4.</a:t>
            </a:r>
            <a:r>
              <a:rPr lang="kk-KZ" sz="2000" dirty="0" smtClean="0"/>
              <a:t>Мәтіннің түсі қара және оны өзгертуге болмайды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5.Тізім </a:t>
            </a:r>
            <a:r>
              <a:rPr lang="ru-RU" sz="2000" dirty="0" err="1" smtClean="0"/>
              <a:t>деген</a:t>
            </a:r>
            <a:r>
              <a:rPr lang="ru-RU" sz="2000" dirty="0" smtClean="0"/>
              <a:t> </a:t>
            </a:r>
            <a:r>
              <a:rPr lang="ru-RU" sz="2000" dirty="0" err="1" smtClean="0"/>
              <a:t>қандайда бір</a:t>
            </a:r>
            <a:r>
              <a:rPr lang="ru-RU" sz="2000" dirty="0" smtClean="0"/>
              <a:t> </a:t>
            </a:r>
            <a:r>
              <a:rPr lang="ru-RU" sz="2000" dirty="0" err="1" smtClean="0"/>
              <a:t>шамалардың реттелген</a:t>
            </a:r>
            <a:r>
              <a:rPr lang="ru-RU" sz="2000" dirty="0" smtClean="0"/>
              <a:t> </a:t>
            </a:r>
            <a:r>
              <a:rPr lang="ru-RU" sz="2000" dirty="0" err="1" smtClean="0"/>
              <a:t>жинағы</a:t>
            </a:r>
            <a:r>
              <a:rPr lang="kk-KZ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6.</a:t>
            </a:r>
            <a:r>
              <a:rPr lang="kk-KZ" sz="2000" dirty="0" smtClean="0"/>
              <a:t>Мәтінді бағандарға бөлуге болады</a:t>
            </a:r>
            <a:endParaRPr lang="ru-RU" sz="2000" dirty="0"/>
          </a:p>
        </p:txBody>
      </p:sp>
      <p:pic>
        <p:nvPicPr>
          <p:cNvPr id="51202" name="Picture 2" descr="https://im2-tub-kz.yandex.net/i?id=423590a83763ff8260de793f7d707601-l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428868"/>
            <a:ext cx="1687700" cy="1928802"/>
          </a:xfrm>
          <a:prstGeom prst="rect">
            <a:avLst/>
          </a:prstGeom>
          <a:noFill/>
        </p:spPr>
      </p:pic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5000636"/>
            <a:ext cx="1785918" cy="1884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86918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2" name="WordArt 40"/>
          <p:cNvSpPr>
            <a:spLocks noChangeArrowheads="1" noChangeShapeType="1" noTextEdit="1"/>
          </p:cNvSpPr>
          <p:nvPr/>
        </p:nvSpPr>
        <p:spPr bwMode="auto">
          <a:xfrm>
            <a:off x="395536" y="116632"/>
            <a:ext cx="8534182" cy="1312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Құжатты басып шығару</a:t>
            </a: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09935"/>
            <a:ext cx="9144000" cy="534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714612" y="1571612"/>
            <a:ext cx="4115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B0F0"/>
                </a:solidFill>
              </a:rPr>
              <a:t>Басып шығару кезеңдері:</a:t>
            </a:r>
          </a:p>
        </p:txBody>
      </p:sp>
      <p:sp>
        <p:nvSpPr>
          <p:cNvPr id="11" name="WordArt 40"/>
          <p:cNvSpPr>
            <a:spLocks noChangeArrowheads="1" noChangeShapeType="1" noTextEdit="1"/>
          </p:cNvSpPr>
          <p:nvPr/>
        </p:nvSpPr>
        <p:spPr bwMode="auto">
          <a:xfrm>
            <a:off x="684213" y="333375"/>
            <a:ext cx="7848600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k-KZ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Сәйкестендіру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357430"/>
            <a:ext cx="797026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http://img0.liveinternet.ru/images/attach/c/3/122/295/122295890_0012034Domashneezadanie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71546"/>
            <a:ext cx="1500166" cy="1860206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2357430"/>
            <a:ext cx="797026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0342807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252</Words>
  <Application>Microsoft Office PowerPoint</Application>
  <PresentationFormat>Экран (4:3)</PresentationFormat>
  <Paragraphs>84</Paragraphs>
  <Slides>13</Slides>
  <Notes>13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Оформление по умолчанию</vt:lpstr>
      <vt:lpstr>Точечный рисунок</vt:lpstr>
      <vt:lpstr>Слайд 1</vt:lpstr>
      <vt:lpstr>Слайд 2</vt:lpstr>
      <vt:lpstr>  </vt:lpstr>
      <vt:lpstr>  </vt:lpstr>
      <vt:lpstr>  </vt:lpstr>
      <vt:lpstr>Слайд 6</vt:lpstr>
      <vt:lpstr>Сөйлем   ДҰРЫС болса – оң жаққа еңкею керек, БҰРЫС болса – сол жаққа.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68</cp:revision>
  <dcterms:created xsi:type="dcterms:W3CDTF">2015-01-25T16:55:29Z</dcterms:created>
  <dcterms:modified xsi:type="dcterms:W3CDTF">2017-02-14T08:57:12Z</dcterms:modified>
</cp:coreProperties>
</file>